
<file path=[Content_Types].xml><?xml version="1.0" encoding="utf-8"?>
<Types xmlns="http://schemas.openxmlformats.org/package/2006/content-types">
  <Default Extension="png" ContentType="image/png"/>
  <Default Extension="m4a" ContentType="audio/mp4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1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4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3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4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3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6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91BF1-A9E1-4225-8DE7-07020C10878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F654-23DC-45E6-B02F-819BD0E3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hyperlink" Target="https://www.google.com/url?sa=i&amp;rct=j&amp;q=&amp;esrc=s&amp;source=images&amp;cd=&amp;cad=rja&amp;uact=8&amp;ved=0ahUKEwje9tj3tMzSAhVBMyYKHRibAW0QjRwIBw&amp;url=https://www.flickr.com/photos/katinthecupboard/4477218399/sizes/l/in/photostream/&amp;bvm=bv.149093890,d.eWE&amp;psig=AFQjCNFb54OZgCa9PGTAAylKjZvBtCtJ_A&amp;ust=148925165419619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wm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m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wm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wma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16" y="547887"/>
            <a:ext cx="7041515" cy="61083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57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44" y="475355"/>
            <a:ext cx="5933211" cy="50878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11921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Goodnight room</a:t>
            </a:r>
            <a:endParaRPr lang="en-US" sz="4800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1" y="5465618"/>
            <a:ext cx="1183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Goodnight moon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44" y="498764"/>
            <a:ext cx="7001256" cy="46447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5631872"/>
            <a:ext cx="1132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Goodnight cow jumping over the moon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4" y="186499"/>
            <a:ext cx="6787134" cy="51018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27" y="5715000"/>
            <a:ext cx="11679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Goodnight light          And the red balloon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163" y="840459"/>
            <a:ext cx="3826164" cy="41019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472" y="895083"/>
            <a:ext cx="3616037" cy="40473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0" y="290946"/>
            <a:ext cx="6761019" cy="50707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2953" y="5735782"/>
            <a:ext cx="1132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Goodnight bears Goodnight Chairs</a:t>
            </a:r>
            <a:endParaRPr lang="en-US" sz="4800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73" y="602672"/>
            <a:ext cx="3990109" cy="43426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649" y="602672"/>
            <a:ext cx="3908369" cy="43426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0945" y="5631873"/>
            <a:ext cx="1153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Goodnight kittens And goodnight mittens</a:t>
            </a:r>
            <a:endParaRPr lang="en-US" sz="4800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1633104"/>
            <a:ext cx="5130750" cy="29181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61" y="1633104"/>
            <a:ext cx="3242349" cy="2918114"/>
          </a:xfrm>
          <a:prstGeom prst="rect">
            <a:avLst/>
          </a:prstGeom>
          <a:solidFill>
            <a:schemeClr val="bg1"/>
          </a:solidFill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9491" y="5507182"/>
            <a:ext cx="1141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Goodnight clocks          And goodnight socks</a:t>
            </a:r>
            <a:endParaRPr lang="en-US" sz="4800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602673"/>
            <a:ext cx="5091545" cy="40732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549" y="602673"/>
            <a:ext cx="4687454" cy="4073236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611091"/>
            <a:ext cx="11949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Goodnight little house  And goodnight mouse</a:t>
            </a:r>
            <a:endParaRPr lang="en-US" sz="4800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0" y="1205346"/>
            <a:ext cx="3548210" cy="32333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78" y="1205346"/>
            <a:ext cx="3796145" cy="3233312"/>
          </a:xfrm>
          <a:prstGeom prst="rect">
            <a:avLst/>
          </a:prstGeom>
          <a:solidFill>
            <a:schemeClr val="bg1"/>
          </a:solidFill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5018" y="5340927"/>
            <a:ext cx="11014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Goodnight comb         And goodnight brush</a:t>
            </a:r>
            <a:endParaRPr lang="en-US" sz="4800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655" y="1205346"/>
            <a:ext cx="4156364" cy="32333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1205346"/>
            <a:ext cx="3539836" cy="32333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10491" y="5403273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Goodnight nobody           Goodnight mush</a:t>
            </a:r>
            <a:endParaRPr lang="en-US" sz="4800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44" y="246755"/>
            <a:ext cx="6130637" cy="52571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00198" y="5901523"/>
            <a:ext cx="8769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 the great green room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11" y="498764"/>
            <a:ext cx="4105650" cy="43930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9936" y="5288340"/>
            <a:ext cx="1120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And goodnight to the old lady whispering “hush”</a:t>
            </a:r>
            <a:endParaRPr lang="en-US" sz="4800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1443037"/>
            <a:ext cx="4151169" cy="29627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03" y="1443037"/>
            <a:ext cx="3794760" cy="29627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7982" y="5424055"/>
            <a:ext cx="1134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Goodnight stars                     Goodnight air</a:t>
            </a:r>
            <a:endParaRPr lang="en-US" sz="4800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7" y="370176"/>
            <a:ext cx="7867161" cy="51370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727" y="5756564"/>
            <a:ext cx="11617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Goodnight noises everywhere</a:t>
            </a:r>
            <a:endParaRPr lang="en-US" sz="48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706" y="595571"/>
            <a:ext cx="4239490" cy="43468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9834" y="5431833"/>
            <a:ext cx="1142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There was a telephone      And a red balloon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6760" y="595570"/>
            <a:ext cx="3883634" cy="43468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telepho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90804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8309" y="5288340"/>
            <a:ext cx="10203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And a picture of the cow jumping over the moon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186499"/>
            <a:ext cx="6620880" cy="49768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COW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57115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290946"/>
            <a:ext cx="6428508" cy="48213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36171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And there were three little bears sitting on chairs</a:t>
            </a:r>
            <a:endParaRPr lang="en-US" sz="4800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5444836"/>
            <a:ext cx="1172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And two little kittens   And a pair of mittens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649" y="602672"/>
            <a:ext cx="3908369" cy="43426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873" y="602672"/>
            <a:ext cx="3990109" cy="43426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KITT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8849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6" y="5527964"/>
            <a:ext cx="1138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And a little </a:t>
            </a:r>
            <a:r>
              <a:rPr lang="en-US" sz="4800" b="1" dirty="0" err="1" smtClean="0"/>
              <a:t>toyhouse</a:t>
            </a:r>
            <a:r>
              <a:rPr lang="en-US" sz="4800" b="1" dirty="0" smtClean="0"/>
              <a:t>      And a young mouse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602673"/>
            <a:ext cx="5091545" cy="40732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549" y="602673"/>
            <a:ext cx="4687454" cy="4073236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And a comb and a brush and a bowl full of mush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205345"/>
            <a:ext cx="3548210" cy="32333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69" y="1205346"/>
            <a:ext cx="3796145" cy="3233312"/>
          </a:xfrm>
          <a:prstGeom prst="rect">
            <a:avLst/>
          </a:prstGeom>
          <a:solidFill>
            <a:schemeClr val="bg1"/>
          </a:solidFill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5" y="1205346"/>
            <a:ext cx="3539836" cy="32333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3" y="5288340"/>
            <a:ext cx="11720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And a quiet old lady who was whispering “hush”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11" y="498764"/>
            <a:ext cx="4105650" cy="43930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134</Words>
  <Application>Microsoft Office PowerPoint</Application>
  <PresentationFormat>Widescreen</PresentationFormat>
  <Paragraphs>21</Paragraphs>
  <Slides>22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Fayette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Goodnight Moon</dc:title>
  <dc:creator>Abrams, Nenna A</dc:creator>
  <cp:lastModifiedBy>Abrams, Nenna A</cp:lastModifiedBy>
  <cp:revision>25</cp:revision>
  <dcterms:created xsi:type="dcterms:W3CDTF">2017-02-05T19:31:26Z</dcterms:created>
  <dcterms:modified xsi:type="dcterms:W3CDTF">2017-03-13T16:17:29Z</dcterms:modified>
</cp:coreProperties>
</file>